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38" y="4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779CF-5DF1-4F06-8685-5062812D2760}" type="datetimeFigureOut">
              <a:rPr lang="en-US" smtClean="0"/>
              <a:t>1/20/2016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129C7-7A4C-4A3F-A4B6-D9A86A7C1C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37955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779CF-5DF1-4F06-8685-5062812D2760}" type="datetimeFigureOut">
              <a:rPr lang="en-US" smtClean="0"/>
              <a:t>1/20/2016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129C7-7A4C-4A3F-A4B6-D9A86A7C1C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6814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779CF-5DF1-4F06-8685-5062812D2760}" type="datetimeFigureOut">
              <a:rPr lang="en-US" smtClean="0"/>
              <a:t>1/20/2016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129C7-7A4C-4A3F-A4B6-D9A86A7C1C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0055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779CF-5DF1-4F06-8685-5062812D2760}" type="datetimeFigureOut">
              <a:rPr lang="en-US" smtClean="0"/>
              <a:t>1/20/2016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129C7-7A4C-4A3F-A4B6-D9A86A7C1C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8492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779CF-5DF1-4F06-8685-5062812D2760}" type="datetimeFigureOut">
              <a:rPr lang="en-US" smtClean="0"/>
              <a:t>1/20/2016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129C7-7A4C-4A3F-A4B6-D9A86A7C1C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34394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779CF-5DF1-4F06-8685-5062812D2760}" type="datetimeFigureOut">
              <a:rPr lang="en-US" smtClean="0"/>
              <a:t>1/20/2016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129C7-7A4C-4A3F-A4B6-D9A86A7C1C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50614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779CF-5DF1-4F06-8685-5062812D2760}" type="datetimeFigureOut">
              <a:rPr lang="en-US" smtClean="0"/>
              <a:t>1/20/2016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129C7-7A4C-4A3F-A4B6-D9A86A7C1C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3269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779CF-5DF1-4F06-8685-5062812D2760}" type="datetimeFigureOut">
              <a:rPr lang="en-US" smtClean="0"/>
              <a:t>1/20/2016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129C7-7A4C-4A3F-A4B6-D9A86A7C1C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29200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779CF-5DF1-4F06-8685-5062812D2760}" type="datetimeFigureOut">
              <a:rPr lang="en-US" smtClean="0"/>
              <a:t>1/20/2016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129C7-7A4C-4A3F-A4B6-D9A86A7C1C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4380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779CF-5DF1-4F06-8685-5062812D2760}" type="datetimeFigureOut">
              <a:rPr lang="en-US" smtClean="0"/>
              <a:t>1/20/2016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129C7-7A4C-4A3F-A4B6-D9A86A7C1C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43623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779CF-5DF1-4F06-8685-5062812D2760}" type="datetimeFigureOut">
              <a:rPr lang="en-US" smtClean="0"/>
              <a:t>1/20/2016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129C7-7A4C-4A3F-A4B6-D9A86A7C1C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0313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D779CF-5DF1-4F06-8685-5062812D2760}" type="datetimeFigureOut">
              <a:rPr lang="en-US" smtClean="0"/>
              <a:t>1/20/2016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F129C7-7A4C-4A3F-A4B6-D9A86A7C1C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57148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17341" y="189470"/>
            <a:ext cx="6351373" cy="6433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12309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Marcia Cullen</dc:creator>
  <cp:lastModifiedBy>Marcia Cullen</cp:lastModifiedBy>
  <cp:revision>1</cp:revision>
  <dcterms:created xsi:type="dcterms:W3CDTF">2016-01-20T21:05:10Z</dcterms:created>
  <dcterms:modified xsi:type="dcterms:W3CDTF">2016-01-20T21:05:24Z</dcterms:modified>
</cp:coreProperties>
</file>