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75" r:id="rId3"/>
    <p:sldId id="259" r:id="rId4"/>
    <p:sldId id="260" r:id="rId5"/>
    <p:sldId id="261" r:id="rId6"/>
    <p:sldId id="262" r:id="rId7"/>
    <p:sldId id="271" r:id="rId8"/>
    <p:sldId id="278" r:id="rId9"/>
    <p:sldId id="263" r:id="rId10"/>
    <p:sldId id="264" r:id="rId11"/>
    <p:sldId id="277" r:id="rId12"/>
    <p:sldId id="265" r:id="rId13"/>
    <p:sldId id="276" r:id="rId14"/>
    <p:sldId id="268" r:id="rId15"/>
    <p:sldId id="266" r:id="rId16"/>
    <p:sldId id="269" r:id="rId17"/>
    <p:sldId id="270" r:id="rId18"/>
    <p:sldId id="272" r:id="rId19"/>
    <p:sldId id="273" r:id="rId20"/>
    <p:sldId id="274" r:id="rId21"/>
    <p:sldId id="267" r:id="rId22"/>
    <p:sldId id="256" r:id="rId2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/>
  </p:normalViewPr>
  <p:slideViewPr>
    <p:cSldViewPr snapToGrid="0" snapToObjects="1">
      <p:cViewPr varScale="1">
        <p:scale>
          <a:sx n="52" d="100"/>
          <a:sy n="52" d="100"/>
        </p:scale>
        <p:origin x="142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710E1-A416-1C46-BA32-7F6015930DF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E95C2-1DC1-0946-BA4F-2A35FAF4A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9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D5016-EDE3-5A44-9618-D24CC31150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29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C3E3-C421-7247-BF55-9DE890EB9365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208A-56FF-D74B-8DA2-67734735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50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C3E3-C421-7247-BF55-9DE890EB9365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208A-56FF-D74B-8DA2-67734735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57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C3E3-C421-7247-BF55-9DE890EB9365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208A-56FF-D74B-8DA2-67734735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3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C3E3-C421-7247-BF55-9DE890EB9365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208A-56FF-D74B-8DA2-67734735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3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C3E3-C421-7247-BF55-9DE890EB9365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208A-56FF-D74B-8DA2-67734735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1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C3E3-C421-7247-BF55-9DE890EB9365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208A-56FF-D74B-8DA2-67734735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81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C3E3-C421-7247-BF55-9DE890EB9365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208A-56FF-D74B-8DA2-67734735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C3E3-C421-7247-BF55-9DE890EB9365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208A-56FF-D74B-8DA2-67734735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C3E3-C421-7247-BF55-9DE890EB9365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208A-56FF-D74B-8DA2-67734735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1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C3E3-C421-7247-BF55-9DE890EB9365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208A-56FF-D74B-8DA2-67734735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8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C3E3-C421-7247-BF55-9DE890EB9365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B208A-56FF-D74B-8DA2-67734735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2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5C3E3-C421-7247-BF55-9DE890EB9365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B208A-56FF-D74B-8DA2-67734735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5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nterest.com/theaverageteacher" TargetMode="External"/><Relationship Id="rId13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hyperlink" Target="http://www.instagram.com/theaverageteacher" TargetMode="Externa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11" Type="http://schemas.microsoft.com/office/2007/relationships/hdphoto" Target="../media/hdphoto1.wdp"/><Relationship Id="rId5" Type="http://schemas.openxmlformats.org/officeDocument/2006/relationships/hyperlink" Target="http://www.facebook.com/theaverageteacher" TargetMode="External"/><Relationship Id="rId10" Type="http://schemas.openxmlformats.org/officeDocument/2006/relationships/image" Target="../media/image26.png"/><Relationship Id="rId4" Type="http://schemas.openxmlformats.org/officeDocument/2006/relationships/hyperlink" Target="mailto:theaverageteachertpt@gmail.com" TargetMode="External"/><Relationship Id="rId9" Type="http://schemas.openxmlformats.org/officeDocument/2006/relationships/hyperlink" Target="http://www.theaverageteacher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2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5400" y="3276600"/>
            <a:ext cx="386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Hello, my name is Mrs. Amanda Hendricks! I am so excited to be your child’s Kindergarten teacher for the 2021-2022 school year! My husband and I have three children: Matthew – 18, Abby – 15, and Alyse – 9. I received my bachelor’s degree from Illinois Wesleyan University in 1999 and my master’s degree in reading education from Grand Canyon University in 2010. This is my 21</a:t>
            </a:r>
            <a:r>
              <a:rPr lang="en-US" baseline="30000" dirty="0"/>
              <a:t>st</a:t>
            </a:r>
            <a:r>
              <a:rPr lang="en-US" dirty="0"/>
              <a:t> year of teaching.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630545" y="-331619"/>
            <a:ext cx="3133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51400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School Phone: </a:t>
            </a:r>
          </a:p>
          <a:p>
            <a:pPr algn="ctr"/>
            <a:r>
              <a:rPr lang="en-US" dirty="0"/>
              <a:t>217-965-5424 </a:t>
            </a:r>
          </a:p>
          <a:p>
            <a:pPr algn="ctr"/>
            <a:r>
              <a:rPr lang="en-US" dirty="0"/>
              <a:t>Email: </a:t>
            </a:r>
            <a:r>
              <a:rPr lang="en-US" sz="1000" dirty="0"/>
              <a:t>ahendricks@northmacschools.org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800" y="7308334"/>
            <a:ext cx="6502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Food: Spaghetti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Hobby: Reading and watching my children’s sporting events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Color: Pink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 Season: Fall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Snack: chocolate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 Drink: Iced Tea </a:t>
            </a:r>
          </a:p>
          <a:p>
            <a:pPr algn="ctr"/>
            <a:r>
              <a:rPr lang="en-US" sz="1400" b="1" i="1" dirty="0"/>
              <a:t>I can’t wait to spend the year laughing and learning with your child!</a:t>
            </a:r>
          </a:p>
        </p:txBody>
      </p:sp>
      <p:pic>
        <p:nvPicPr>
          <p:cNvPr id="1026" name="Picture 2" descr="Image.jpeg">
            <a:extLst>
              <a:ext uri="{FF2B5EF4-FFF2-40B4-BE49-F238E27FC236}">
                <a16:creationId xmlns:a16="http://schemas.microsoft.com/office/drawing/2014/main" id="{809BEAA1-9BDD-40D9-97D7-9883D0075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445827"/>
            <a:ext cx="1800290" cy="16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360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25908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3912241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25908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666826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26416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3756999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26416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1840738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630349-9885-8D43-9A52-216B41CCD986}"/>
              </a:ext>
            </a:extLst>
          </p:cNvPr>
          <p:cNvSpPr txBox="1"/>
          <p:nvPr/>
        </p:nvSpPr>
        <p:spPr>
          <a:xfrm>
            <a:off x="431800" y="2629617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CFD7C-06C3-5340-BD20-49DBCD497F84}"/>
              </a:ext>
            </a:extLst>
          </p:cNvPr>
          <p:cNvSpPr txBox="1"/>
          <p:nvPr/>
        </p:nvSpPr>
        <p:spPr>
          <a:xfrm>
            <a:off x="2565400" y="3086817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C05A0-14D8-F949-94B7-4CEF9B6A90C2}"/>
              </a:ext>
            </a:extLst>
          </p:cNvPr>
          <p:cNvSpPr txBox="1"/>
          <p:nvPr/>
        </p:nvSpPr>
        <p:spPr>
          <a:xfrm>
            <a:off x="177800" y="4661617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28DC9-F56B-A64E-AB81-57EDC48444C2}"/>
              </a:ext>
            </a:extLst>
          </p:cNvPr>
          <p:cNvSpPr txBox="1"/>
          <p:nvPr/>
        </p:nvSpPr>
        <p:spPr>
          <a:xfrm>
            <a:off x="177800" y="7118551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1636697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26416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2198510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8F0378-06BB-6F4B-B698-ED3C86B3F858}"/>
              </a:ext>
            </a:extLst>
          </p:cNvPr>
          <p:cNvSpPr txBox="1"/>
          <p:nvPr/>
        </p:nvSpPr>
        <p:spPr>
          <a:xfrm>
            <a:off x="466306" y="28194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0B035-5DBF-034C-BD97-70E4BBF4C8A8}"/>
              </a:ext>
            </a:extLst>
          </p:cNvPr>
          <p:cNvSpPr txBox="1"/>
          <p:nvPr/>
        </p:nvSpPr>
        <p:spPr>
          <a:xfrm>
            <a:off x="2599906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DCB34-CD8F-B34D-8421-C27963522930}"/>
              </a:ext>
            </a:extLst>
          </p:cNvPr>
          <p:cNvSpPr txBox="1"/>
          <p:nvPr/>
        </p:nvSpPr>
        <p:spPr>
          <a:xfrm>
            <a:off x="212306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6D95A8-7C9B-CC46-922E-720C5410833D}"/>
              </a:ext>
            </a:extLst>
          </p:cNvPr>
          <p:cNvSpPr txBox="1"/>
          <p:nvPr/>
        </p:nvSpPr>
        <p:spPr>
          <a:xfrm>
            <a:off x="212306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157022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77C264-1A0F-B34B-BC42-1390838281D6}"/>
              </a:ext>
            </a:extLst>
          </p:cNvPr>
          <p:cNvSpPr txBox="1"/>
          <p:nvPr/>
        </p:nvSpPr>
        <p:spPr>
          <a:xfrm>
            <a:off x="431800" y="28194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4CBE1-4E09-4C44-BEA5-A2D8927D0E10}"/>
              </a:ext>
            </a:extLst>
          </p:cNvPr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8D3A3-C616-E74C-B65B-64C6CA2166BC}"/>
              </a:ext>
            </a:extLst>
          </p:cNvPr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4505B3-358F-8444-B34B-446DBE7776B1}"/>
              </a:ext>
            </a:extLst>
          </p:cNvPr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1434426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4AB46A-F831-7F40-8F30-47423189D05E}"/>
              </a:ext>
            </a:extLst>
          </p:cNvPr>
          <p:cNvSpPr txBox="1"/>
          <p:nvPr/>
        </p:nvSpPr>
        <p:spPr>
          <a:xfrm>
            <a:off x="431800" y="28194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29F62-E992-6748-B856-A51908D1D838}"/>
              </a:ext>
            </a:extLst>
          </p:cNvPr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9BDDCF-EBEC-254B-B2FF-D41F8E6ED431}"/>
              </a:ext>
            </a:extLst>
          </p:cNvPr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4461DF-39BB-8E45-B1F2-4F251EFBE44F}"/>
              </a:ext>
            </a:extLst>
          </p:cNvPr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3087067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43F96-B3DA-8442-897B-A3290F5C9EA9}"/>
              </a:ext>
            </a:extLst>
          </p:cNvPr>
          <p:cNvSpPr txBox="1"/>
          <p:nvPr/>
        </p:nvSpPr>
        <p:spPr>
          <a:xfrm>
            <a:off x="449053" y="2853906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55132-605C-524A-819C-33AC5B40A57C}"/>
              </a:ext>
            </a:extLst>
          </p:cNvPr>
          <p:cNvSpPr txBox="1"/>
          <p:nvPr/>
        </p:nvSpPr>
        <p:spPr>
          <a:xfrm>
            <a:off x="2582653" y="3311106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A94A0-DBA0-D243-A587-ED2ACB3BD69C}"/>
              </a:ext>
            </a:extLst>
          </p:cNvPr>
          <p:cNvSpPr txBox="1"/>
          <p:nvPr/>
        </p:nvSpPr>
        <p:spPr>
          <a:xfrm>
            <a:off x="195053" y="4885906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504FC-9591-8D44-9DC2-9E80D4A3C9B0}"/>
              </a:ext>
            </a:extLst>
          </p:cNvPr>
          <p:cNvSpPr txBox="1"/>
          <p:nvPr/>
        </p:nvSpPr>
        <p:spPr>
          <a:xfrm>
            <a:off x="195053" y="7342840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4065456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7CD66-B9AC-4E4B-9544-3A72AE1BD3AE}"/>
              </a:ext>
            </a:extLst>
          </p:cNvPr>
          <p:cNvSpPr txBox="1"/>
          <p:nvPr/>
        </p:nvSpPr>
        <p:spPr>
          <a:xfrm>
            <a:off x="431800" y="28194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739B9-03FC-EA4F-9551-FD57418315A7}"/>
              </a:ext>
            </a:extLst>
          </p:cNvPr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228382-B007-AD4F-9747-D8F101144BD1}"/>
              </a:ext>
            </a:extLst>
          </p:cNvPr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D1081-6843-E846-AE89-0AD61B30DD55}"/>
              </a:ext>
            </a:extLst>
          </p:cNvPr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3442538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99BF21-7C90-014D-BBF3-FF831402DF4C}"/>
              </a:ext>
            </a:extLst>
          </p:cNvPr>
          <p:cNvSpPr txBox="1"/>
          <p:nvPr/>
        </p:nvSpPr>
        <p:spPr>
          <a:xfrm>
            <a:off x="431800" y="2577859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EDA57-939F-9F40-8F59-453840B05BE6}"/>
              </a:ext>
            </a:extLst>
          </p:cNvPr>
          <p:cNvSpPr txBox="1"/>
          <p:nvPr/>
        </p:nvSpPr>
        <p:spPr>
          <a:xfrm>
            <a:off x="2565400" y="3035059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2818AC-F5A2-CA48-B71A-5A5260DFB723}"/>
              </a:ext>
            </a:extLst>
          </p:cNvPr>
          <p:cNvSpPr txBox="1"/>
          <p:nvPr/>
        </p:nvSpPr>
        <p:spPr>
          <a:xfrm>
            <a:off x="177800" y="4609859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0696E-616A-8947-AD03-38809C9EA9B2}"/>
              </a:ext>
            </a:extLst>
          </p:cNvPr>
          <p:cNvSpPr txBox="1"/>
          <p:nvPr/>
        </p:nvSpPr>
        <p:spPr>
          <a:xfrm>
            <a:off x="177800" y="7066793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3323373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105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71687" y="4252415"/>
            <a:ext cx="6316751" cy="43424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" name="Rectangle 5"/>
          <p:cNvSpPr/>
          <p:nvPr/>
        </p:nvSpPr>
        <p:spPr>
          <a:xfrm>
            <a:off x="113691" y="1517075"/>
            <a:ext cx="6626557" cy="7354416"/>
          </a:xfrm>
          <a:prstGeom prst="rect">
            <a:avLst/>
          </a:prstGeom>
          <a:noFill/>
          <a:ln w="38100" cmpd="sng">
            <a:solidFill>
              <a:srgbClr val="00000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" name="Rectangle 3"/>
          <p:cNvSpPr/>
          <p:nvPr/>
        </p:nvSpPr>
        <p:spPr>
          <a:xfrm>
            <a:off x="0" y="134471"/>
            <a:ext cx="6858000" cy="1429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" name="TextBox 4"/>
          <p:cNvSpPr txBox="1"/>
          <p:nvPr/>
        </p:nvSpPr>
        <p:spPr>
          <a:xfrm>
            <a:off x="113691" y="349334"/>
            <a:ext cx="6626557" cy="1178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30" dirty="0">
                <a:solidFill>
                  <a:schemeClr val="bg1"/>
                </a:solidFill>
                <a:latin typeface="APLILikeBigFonts"/>
                <a:cs typeface="APLILikeBigFonts"/>
              </a:rPr>
              <a:t>CREDITS &amp; TERMS OF USE</a:t>
            </a:r>
          </a:p>
          <a:p>
            <a:pPr algn="ctr"/>
            <a:r>
              <a:rPr lang="en-US" sz="3530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</a:t>
            </a:r>
            <a:endParaRPr lang="en-US" sz="3530" dirty="0">
              <a:solidFill>
                <a:schemeClr val="bg1"/>
              </a:solidFill>
              <a:latin typeface="APLILikeBigFonts"/>
              <a:cs typeface="APLILikeBigFont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0079" y="1730369"/>
            <a:ext cx="4793675" cy="39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41" dirty="0">
                <a:solidFill>
                  <a:srgbClr val="35B3D0"/>
                </a:solidFill>
                <a:latin typeface="APLILikeBigFonts"/>
                <a:cs typeface="APLILikeBigFonts"/>
              </a:rPr>
              <a:t>Thank you for your purchase!</a:t>
            </a:r>
          </a:p>
        </p:txBody>
      </p:sp>
      <p:pic>
        <p:nvPicPr>
          <p:cNvPr id="8" name="Picture 7" descr="The Average Teacher Photo Transpar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93" y="1380154"/>
            <a:ext cx="2199536" cy="22007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6783" y="2103880"/>
            <a:ext cx="4279086" cy="2102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12" dirty="0">
                <a:latin typeface="APLKinderPeeps"/>
                <a:cs typeface="APLKinderPeeps"/>
              </a:rPr>
              <a:t>I hope you love your new resources! If you have any questions or suggestions, please email me at </a:t>
            </a:r>
            <a:r>
              <a:rPr lang="en-US" sz="1412" dirty="0">
                <a:latin typeface="APLKinderPeeps"/>
                <a:cs typeface="APLKinderPeeps"/>
                <a:hlinkClick r:id="rId4"/>
              </a:rPr>
              <a:t>theaverageteachertpt@gmail.com</a:t>
            </a:r>
            <a:r>
              <a:rPr lang="en-US" sz="1412" dirty="0">
                <a:latin typeface="APLKinderPeeps"/>
                <a:cs typeface="APLKinderPeeps"/>
              </a:rPr>
              <a:t>. Don’t forget that you can get credit for future purchases by leaving feedback on this resource! If you like this product, please follow my store so that you never miss a new product! Please review my terms of use below before using. I hope your students enjoy this resource!</a:t>
            </a:r>
          </a:p>
          <a:p>
            <a:r>
              <a:rPr lang="en-US" sz="1588" dirty="0">
                <a:latin typeface="APLKinderPeeps"/>
                <a:cs typeface="APLKinderPeeps"/>
              </a:rPr>
              <a:t>				</a:t>
            </a:r>
            <a:r>
              <a:rPr lang="en-US" sz="1765" dirty="0">
                <a:solidFill>
                  <a:srgbClr val="35B3D0"/>
                </a:solidFill>
                <a:latin typeface="APLVentiLife"/>
                <a:cs typeface="APLVentiLife"/>
              </a:rPr>
              <a:t>- Kayla Bernardez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785322"/>
              </p:ext>
            </p:extLst>
          </p:nvPr>
        </p:nvGraphicFramePr>
        <p:xfrm>
          <a:off x="271687" y="4696455"/>
          <a:ext cx="6316750" cy="22839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7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PLILikeBigFonts"/>
                          <a:cs typeface="APLILikeBigFonts"/>
                        </a:rPr>
                        <a:t>YOU MAY</a:t>
                      </a:r>
                    </a:p>
                  </a:txBody>
                  <a:tcPr marL="80682" marR="80682" marT="40341" marB="40341" anchor="ctr">
                    <a:solidFill>
                      <a:srgbClr val="99F1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PLILikeBigFonts"/>
                          <a:cs typeface="APLILikeBigFonts"/>
                        </a:rPr>
                        <a:t>YOU MAY NOT</a:t>
                      </a:r>
                    </a:p>
                  </a:txBody>
                  <a:tcPr marL="80682" marR="80682" marT="40341" marB="40341" anchor="ctr">
                    <a:solidFill>
                      <a:srgbClr val="99F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275"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200" dirty="0">
                          <a:latin typeface="APLKinderPeeps"/>
                          <a:cs typeface="APLKinderPeeps"/>
                        </a:rPr>
                        <a:t>Use</a:t>
                      </a:r>
                      <a:r>
                        <a:rPr lang="en-US" sz="1200" baseline="0" dirty="0">
                          <a:latin typeface="APLKinderPeeps"/>
                          <a:cs typeface="APLKinderPeeps"/>
                        </a:rPr>
                        <a:t> this resource for </a:t>
                      </a:r>
                      <a:r>
                        <a:rPr lang="en-US" sz="1200" b="1" baseline="0" dirty="0">
                          <a:latin typeface="APLKinderPeeps"/>
                          <a:cs typeface="APLKinderPeeps"/>
                        </a:rPr>
                        <a:t>PERSONAL</a:t>
                      </a:r>
                      <a:r>
                        <a:rPr lang="en-US" sz="1200" baseline="0" dirty="0">
                          <a:latin typeface="APLKinderPeeps"/>
                          <a:cs typeface="APLKinderPeeps"/>
                        </a:rPr>
                        <a:t> use only</a:t>
                      </a:r>
                      <a:endParaRPr lang="en-US" sz="1200" dirty="0">
                        <a:latin typeface="APLKinderPeeps"/>
                        <a:cs typeface="APLKinderPeeps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200" b="1" dirty="0">
                          <a:latin typeface="APLKinderPeeps"/>
                          <a:cs typeface="APLKinderPeeps"/>
                        </a:rPr>
                        <a:t>SELL</a:t>
                      </a:r>
                      <a:r>
                        <a:rPr lang="en-US" sz="1200" dirty="0">
                          <a:latin typeface="APLKinderPeeps"/>
                          <a:cs typeface="APLKinderPeeps"/>
                        </a:rPr>
                        <a:t> this resource</a:t>
                      </a:r>
                      <a:r>
                        <a:rPr lang="en-US" sz="1200" baseline="0" dirty="0">
                          <a:latin typeface="APLKinderPeeps"/>
                          <a:cs typeface="APLKinderPeeps"/>
                        </a:rPr>
                        <a:t> or use it for monetary gain</a:t>
                      </a:r>
                      <a:endParaRPr lang="en-US" sz="1200" dirty="0">
                        <a:latin typeface="APLKinderPeeps"/>
                        <a:cs typeface="APLKinderPeeps"/>
                      </a:endParaRPr>
                    </a:p>
                  </a:txBody>
                  <a:tcPr marL="80682" marR="80682" marT="40341" marB="4034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976"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200" b="1" dirty="0">
                          <a:latin typeface="APLKinderPeeps"/>
                          <a:cs typeface="APLKinderPeeps"/>
                        </a:rPr>
                        <a:t>PRINT, COPY</a:t>
                      </a:r>
                      <a:r>
                        <a:rPr lang="en-US" sz="1200" dirty="0">
                          <a:latin typeface="APLKinderPeeps"/>
                          <a:cs typeface="APLKinderPeeps"/>
                        </a:rPr>
                        <a:t>, and, </a:t>
                      </a:r>
                      <a:r>
                        <a:rPr lang="en-US" sz="1200" b="1" dirty="0">
                          <a:latin typeface="APLKinderPeeps"/>
                          <a:cs typeface="APLKinderPeeps"/>
                        </a:rPr>
                        <a:t>DISTRIBUTE</a:t>
                      </a:r>
                      <a:r>
                        <a:rPr lang="en-US" sz="1200" baseline="0" dirty="0">
                          <a:latin typeface="APLKinderPeeps"/>
                          <a:cs typeface="APLKinderPeeps"/>
                        </a:rPr>
                        <a:t> this resource to students you teach</a:t>
                      </a:r>
                      <a:endParaRPr lang="en-US" sz="1200" dirty="0">
                        <a:latin typeface="APLKinderPeeps"/>
                        <a:cs typeface="APLKinderPeeps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200" b="1" dirty="0">
                          <a:latin typeface="APLKinderPeeps"/>
                          <a:cs typeface="APLKinderPeeps"/>
                        </a:rPr>
                        <a:t>SHARE</a:t>
                      </a:r>
                      <a:r>
                        <a:rPr lang="en-US" sz="1200" baseline="0" dirty="0">
                          <a:latin typeface="APLKinderPeeps"/>
                          <a:cs typeface="APLKinderPeeps"/>
                        </a:rPr>
                        <a:t> </a:t>
                      </a:r>
                      <a:r>
                        <a:rPr lang="en-US" sz="1200" dirty="0">
                          <a:latin typeface="APLKinderPeeps"/>
                          <a:cs typeface="APLKinderPeeps"/>
                        </a:rPr>
                        <a:t>this resource</a:t>
                      </a:r>
                      <a:r>
                        <a:rPr lang="en-US" sz="1200" baseline="0" dirty="0">
                          <a:latin typeface="APLKinderPeeps"/>
                          <a:cs typeface="APLKinderPeeps"/>
                        </a:rPr>
                        <a:t> with other teachers or distribute to students whom you do not teach </a:t>
                      </a:r>
                    </a:p>
                    <a:p>
                      <a:pPr marL="0" indent="0" algn="l">
                        <a:buFont typeface="Arial"/>
                        <a:buNone/>
                      </a:pPr>
                      <a:r>
                        <a:rPr lang="en-US" sz="1200" baseline="0" dirty="0">
                          <a:latin typeface="APLKinderPeeps"/>
                          <a:cs typeface="APLKinderPeeps"/>
                        </a:rPr>
                        <a:t>** Additional licenses can be purchased for this purpose</a:t>
                      </a:r>
                      <a:endParaRPr lang="en-US" sz="1200" dirty="0">
                        <a:latin typeface="APLKinderPeeps"/>
                        <a:cs typeface="APLKinderPeeps"/>
                      </a:endParaRPr>
                    </a:p>
                  </a:txBody>
                  <a:tcPr marL="80682" marR="80682" marT="40341" marB="4034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200" b="1" dirty="0">
                          <a:latin typeface="APLKinderPeeps"/>
                          <a:cs typeface="APLKinderPeeps"/>
                        </a:rPr>
                        <a:t>SAVE</a:t>
                      </a:r>
                      <a:r>
                        <a:rPr lang="en-US" sz="1200" dirty="0">
                          <a:latin typeface="APLKinderPeeps"/>
                          <a:cs typeface="APLKinderPeeps"/>
                        </a:rPr>
                        <a:t> this resource</a:t>
                      </a:r>
                      <a:r>
                        <a:rPr lang="en-US" sz="1200" baseline="0" dirty="0">
                          <a:latin typeface="APLKinderPeeps"/>
                          <a:cs typeface="APLKinderPeeps"/>
                        </a:rPr>
                        <a:t> on your personal and/or work computer</a:t>
                      </a:r>
                      <a:endParaRPr lang="en-US" sz="1200" dirty="0">
                        <a:latin typeface="APLKinderPeeps"/>
                        <a:cs typeface="APLKinderPeeps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200" b="1" dirty="0">
                          <a:latin typeface="APLKinderPeeps"/>
                          <a:cs typeface="APLKinderPeeps"/>
                        </a:rPr>
                        <a:t>CLAIM</a:t>
                      </a:r>
                      <a:r>
                        <a:rPr lang="en-US" sz="1200" dirty="0">
                          <a:latin typeface="APLKinderPeeps"/>
                          <a:cs typeface="APLKinderPeeps"/>
                        </a:rPr>
                        <a:t> this resource as</a:t>
                      </a:r>
                      <a:r>
                        <a:rPr lang="en-US" sz="1200" baseline="0" dirty="0">
                          <a:latin typeface="APLKinderPeeps"/>
                          <a:cs typeface="APLKinderPeeps"/>
                        </a:rPr>
                        <a:t> your own</a:t>
                      </a:r>
                      <a:endParaRPr lang="en-US" sz="1200" dirty="0">
                        <a:latin typeface="APLKinderPeeps"/>
                        <a:cs typeface="APLKinderPeeps"/>
                      </a:endParaRPr>
                    </a:p>
                  </a:txBody>
                  <a:tcPr marL="80682" marR="80682" marT="40341" marB="4034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1687" y="4218460"/>
            <a:ext cx="6316751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71" dirty="0">
                <a:solidFill>
                  <a:schemeClr val="bg1"/>
                </a:solidFill>
                <a:latin typeface="APLVentiLife"/>
                <a:cs typeface="APLVentiLife"/>
              </a:rPr>
              <a:t>Terms of Use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1687" y="7189546"/>
            <a:ext cx="3073472" cy="43424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3" name="TextBox 12"/>
          <p:cNvSpPr txBox="1"/>
          <p:nvPr/>
        </p:nvSpPr>
        <p:spPr>
          <a:xfrm>
            <a:off x="271687" y="7162122"/>
            <a:ext cx="3073472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71" dirty="0">
                <a:solidFill>
                  <a:schemeClr val="bg1"/>
                </a:solidFill>
                <a:latin typeface="APLVentiLife"/>
                <a:cs typeface="APLVentiLife"/>
              </a:rPr>
              <a:t>Credits:</a:t>
            </a:r>
          </a:p>
        </p:txBody>
      </p:sp>
      <p:pic>
        <p:nvPicPr>
          <p:cNvPr id="17" name="Picture 16" descr="social icons 2.jpg">
            <a:hlinkClick r:id="rId5"/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2DA2C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 t="5608" r="82915" b="81894"/>
          <a:stretch/>
        </p:blipFill>
        <p:spPr>
          <a:xfrm>
            <a:off x="4298815" y="3594199"/>
            <a:ext cx="625922" cy="597042"/>
          </a:xfrm>
          <a:prstGeom prst="ellipse">
            <a:avLst/>
          </a:prstGeom>
        </p:spPr>
      </p:pic>
      <p:pic>
        <p:nvPicPr>
          <p:cNvPr id="18" name="Picture 17" descr="social icons 2.jpg">
            <a:hlinkClick r:id="rId7"/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99F14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8" t="5609" r="67317" b="82388"/>
          <a:stretch/>
        </p:blipFill>
        <p:spPr>
          <a:xfrm>
            <a:off x="4907199" y="3594197"/>
            <a:ext cx="639404" cy="597043"/>
          </a:xfrm>
          <a:prstGeom prst="ellipse">
            <a:avLst/>
          </a:prstGeom>
        </p:spPr>
      </p:pic>
      <p:pic>
        <p:nvPicPr>
          <p:cNvPr id="19" name="Picture 18" descr="social icons 2.jpg">
            <a:hlinkClick r:id="rId8"/>
          </p:cNvPr>
          <p:cNvPicPr>
            <a:picLocks/>
          </p:cNvPicPr>
          <p:nvPr/>
        </p:nvPicPr>
        <p:blipFill rotWithShape="1">
          <a:blip r:embed="rId6">
            <a:duotone>
              <a:prstClr val="black"/>
              <a:srgbClr val="39B4D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1" t="35655" r="67317" b="51492"/>
          <a:stretch/>
        </p:blipFill>
        <p:spPr>
          <a:xfrm>
            <a:off x="5554387" y="3580931"/>
            <a:ext cx="578695" cy="614021"/>
          </a:xfrm>
          <a:prstGeom prst="ellipse">
            <a:avLst/>
          </a:prstGeom>
        </p:spPr>
      </p:pic>
      <p:pic>
        <p:nvPicPr>
          <p:cNvPr id="16" name="Picture 15">
            <a:hlinkClick r:id="rId9" tooltip="Website"/>
            <a:extLst>
              <a:ext uri="{FF2B5EF4-FFF2-40B4-BE49-F238E27FC236}">
                <a16:creationId xmlns:a16="http://schemas.microsoft.com/office/drawing/2014/main" id="{5D8AA6CE-FB14-2940-A919-4B2C5660DBF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BEFD9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4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9536" y="3590731"/>
            <a:ext cx="578695" cy="580066"/>
          </a:xfrm>
          <a:prstGeom prst="ellipse">
            <a:avLst/>
          </a:prstGeom>
          <a:solidFill>
            <a:srgbClr val="BEFD90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2648CC-E4D7-1244-AE35-412CF8AD68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687" y="7769778"/>
            <a:ext cx="963491" cy="10217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924793-574F-5E48-BF35-D122318619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5050" y="7760707"/>
            <a:ext cx="871276" cy="87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2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800" y="28194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1339643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26924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26823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26670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2103005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26162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3572507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F14A4A-8DAC-F94D-B588-35EDBF05B7DB}"/>
              </a:ext>
            </a:extLst>
          </p:cNvPr>
          <p:cNvSpPr txBox="1"/>
          <p:nvPr/>
        </p:nvSpPr>
        <p:spPr>
          <a:xfrm>
            <a:off x="431800" y="28194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560D5-90CD-214E-B7B5-C81551454292}"/>
              </a:ext>
            </a:extLst>
          </p:cNvPr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07B13-CC14-6446-8946-69B6D90EFA10}"/>
              </a:ext>
            </a:extLst>
          </p:cNvPr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D0768-116F-2046-B1A0-EE2D87216300}"/>
              </a:ext>
            </a:extLst>
          </p:cNvPr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76317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F14A4A-8DAC-F94D-B588-35EDBF05B7DB}"/>
              </a:ext>
            </a:extLst>
          </p:cNvPr>
          <p:cNvSpPr txBox="1"/>
          <p:nvPr/>
        </p:nvSpPr>
        <p:spPr>
          <a:xfrm>
            <a:off x="431800" y="2537936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560D5-90CD-214E-B7B5-C81551454292}"/>
              </a:ext>
            </a:extLst>
          </p:cNvPr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07B13-CC14-6446-8946-69B6D90EFA10}"/>
              </a:ext>
            </a:extLst>
          </p:cNvPr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D0768-116F-2046-B1A0-EE2D87216300}"/>
              </a:ext>
            </a:extLst>
          </p:cNvPr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81874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2616200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picture 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5400" y="327660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your about me note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00" y="48514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contact info 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00" y="7308334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favorites here</a:t>
            </a:r>
          </a:p>
        </p:txBody>
      </p:sp>
    </p:spTree>
    <p:extLst>
      <p:ext uri="{BB962C8B-B14F-4D97-AF65-F5344CB8AC3E}">
        <p14:creationId xmlns:p14="http://schemas.microsoft.com/office/powerpoint/2010/main" val="768374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619</Words>
  <Application>Microsoft Office PowerPoint</Application>
  <PresentationFormat>On-screen Show (4:3)</PresentationFormat>
  <Paragraphs>105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APLILikeBigFonts</vt:lpstr>
      <vt:lpstr>APLKinderPeeps</vt:lpstr>
      <vt:lpstr>APLVentiLife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 Holiday</dc:creator>
  <cp:lastModifiedBy>Amanda Hendricks</cp:lastModifiedBy>
  <cp:revision>9</cp:revision>
  <dcterms:created xsi:type="dcterms:W3CDTF">2018-07-21T15:08:19Z</dcterms:created>
  <dcterms:modified xsi:type="dcterms:W3CDTF">2021-08-12T20:23:39Z</dcterms:modified>
</cp:coreProperties>
</file>